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FD10E0-61E0-4533-96E4-FFFA7C8896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3D4E6EC-5E30-4E1C-B81A-6321E13D19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0FA1AB-D261-45E6-A8E5-23323A7EC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67767B-8A01-4D87-BCD6-01551154E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6A6AD3-DE58-4C34-82BB-AD51027E3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316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5DCE67-AD10-4CFD-8DFA-209626AD5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131CFBD-7858-428A-8226-77112E3BD0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AABE2E-FE57-42D3-8BA5-04BBE1FED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1D3CD1-E08F-4085-9EE3-C543766EE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766A26-2BB0-4B0B-A0E7-AA75FCF8A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40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6005FC7-C474-48F7-BEAB-03D0438BE1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6CC0D74-99DF-4CC1-91AF-8BAE7750E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288D4F8-88C5-44C1-AF0B-91A804F19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4B4FD9E-B5F3-4845-88B5-E6E634EC6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3BFF3D-7499-429F-B081-D0AB30B9A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4870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E6C6D6-5FEA-4EA8-ADB6-F31BA25FB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2FFDEA-D740-4573-933F-AA2575B94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F2B55D-69B6-4FC5-8CB2-ACF37160F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6EFB88-9E10-4CA2-AF3B-B1EE0E4A9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85A612-02B3-4573-ACD6-32859BC6A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976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39BF688-FA2C-4A84-B01C-BC37D7471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0D66A7-CF78-4EC6-8407-78D625FAD8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1853AB-A77B-45D8-9D42-A729BCE05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9983E2C-F426-4ED0-898B-2E411347E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5089E8-2D17-401A-B621-D8DC332DE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89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F3B5C8-6AE9-4740-99E3-CF08B1BB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EE439F0-E5F0-4D6A-A2B8-73EA9BC3D2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DF89672-78D5-42CA-A359-DD50FEDAD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388F173-AB82-4F3E-81E4-9905B022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2B2C663-E03F-4F01-9EAC-2A91294B5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9D51D10-6903-4D1E-BE91-FEC895DB6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213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2406D2-BEC1-436D-B020-C5AB1F894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6258E9B-CA7F-428D-9A31-92DABE2187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029847-9750-475B-8F48-2B8702B09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A6971ED-69A2-4BC7-84A1-9B2868678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AA7C44C-E582-4421-AB12-034CB010B9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E439BB-DCBB-4950-A4AB-472B64535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94351C5-5786-4CD2-B7D5-013C82C7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DAD1DD8-E27F-4066-944C-E5E145BA3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6880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1EB9A0-DA18-4F59-84E1-5D91A6877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C77174D-F83C-474B-8949-22895D1EA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66EEA67-FB4A-4801-9560-E1748F92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7A30283-B1AF-419D-89B7-555DEAF27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24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8EC9D4A-3C58-4794-ABFE-8CE46CB7E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5D79656-6F44-4243-AA73-56A244C0A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3570AA3-D893-4D52-A1FC-A0D89FF5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93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A36B31-A6CC-40B8-8A56-A2C06D97C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F8D83FF-9DF3-4925-8DC4-38989F9FD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B38EAF7-6148-495E-83C3-E0DF01A929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350AA13-A9F4-4F70-8E6A-50832803B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478E94D-AD5A-46A3-B427-9F2AFF0C3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866753-5C2E-40AA-921E-BDF8E037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7972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4D62AB-3D6A-423A-B63B-8D5674A08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90DBA5C-865B-4B5D-AB76-27E1C0BF05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6EB2F5-7E7C-4E39-88BB-7FE42D8DB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D8D0050-B2BC-487B-A5FB-CDD76667B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B431F87-9AA4-4836-8AB2-C1892D568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678C6F-69B3-4863-A37F-8103B06BE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25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8983734-822E-453D-A173-E8E2DBA4D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F70B78D-D201-403A-88F1-42B8170E7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33A6C6-74C8-4FE4-B5C8-81F2B2783E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E706-C226-40FD-80E1-00C56C217949}" type="datetimeFigureOut">
              <a:rPr lang="ko-KR" altLang="en-US" smtClean="0"/>
              <a:t>2023-02-24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034769-6B9C-4565-B8DD-32D8F8480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C99599-D9B0-42E5-8021-66AAB9EF4C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4D1CF-5F26-40CE-94BE-45A7357BB9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984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ACEE382-29A4-4575-BC2C-554F124FBC99}"/>
              </a:ext>
            </a:extLst>
          </p:cNvPr>
          <p:cNvSpPr txBox="1"/>
          <p:nvPr/>
        </p:nvSpPr>
        <p:spPr>
          <a:xfrm>
            <a:off x="167779" y="22650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/>
              <a:t>메인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041901B-C124-4A42-AE04-3E1206EF80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63" y="1345264"/>
            <a:ext cx="7420288" cy="4167471"/>
          </a:xfrm>
          <a:prstGeom prst="rect">
            <a:avLst/>
          </a:prstGeom>
        </p:spPr>
      </p:pic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BF36A5DA-39D6-4479-8584-CF98B67E7B6C}"/>
              </a:ext>
            </a:extLst>
          </p:cNvPr>
          <p:cNvCxnSpPr/>
          <p:nvPr/>
        </p:nvCxnSpPr>
        <p:spPr>
          <a:xfrm>
            <a:off x="960751" y="1028700"/>
            <a:ext cx="0" cy="3165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4EF4359-F54E-43E8-AFE4-6A89F66F9C1E}"/>
              </a:ext>
            </a:extLst>
          </p:cNvPr>
          <p:cNvSpPr txBox="1"/>
          <p:nvPr/>
        </p:nvSpPr>
        <p:spPr>
          <a:xfrm>
            <a:off x="196883" y="778298"/>
            <a:ext cx="1627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border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1px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#3d3d40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A713A408-ABE2-4276-A5A9-4344BBD800EC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2904975" y="1055297"/>
            <a:ext cx="0" cy="5441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2F37DE-25DF-45D3-B1E6-949AC72A2CF6}"/>
              </a:ext>
            </a:extLst>
          </p:cNvPr>
          <p:cNvSpPr txBox="1"/>
          <p:nvPr/>
        </p:nvSpPr>
        <p:spPr>
          <a:xfrm>
            <a:off x="2091002" y="778298"/>
            <a:ext cx="1627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border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1px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#cdcdcd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E45FEA9-52C6-405B-BD96-1AEC6A5A670B}"/>
              </a:ext>
            </a:extLst>
          </p:cNvPr>
          <p:cNvCxnSpPr>
            <a:cxnSpLocks/>
          </p:cNvCxnSpPr>
          <p:nvPr/>
        </p:nvCxnSpPr>
        <p:spPr>
          <a:xfrm>
            <a:off x="4982114" y="1055297"/>
            <a:ext cx="1" cy="8161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D3F4108-1F93-4012-A23D-E1A190D83261}"/>
              </a:ext>
            </a:extLst>
          </p:cNvPr>
          <p:cNvSpPr txBox="1"/>
          <p:nvPr/>
        </p:nvSpPr>
        <p:spPr>
          <a:xfrm>
            <a:off x="4201932" y="778298"/>
            <a:ext cx="1560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#f5f5f5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0E50178C-2E73-4C82-96CD-E9CC34B3CD6C}"/>
              </a:ext>
            </a:extLst>
          </p:cNvPr>
          <p:cNvCxnSpPr/>
          <p:nvPr/>
        </p:nvCxnSpPr>
        <p:spPr>
          <a:xfrm flipH="1">
            <a:off x="4617720" y="3535680"/>
            <a:ext cx="37261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CC85710-E4C4-4DE2-A686-2666403BA039}"/>
              </a:ext>
            </a:extLst>
          </p:cNvPr>
          <p:cNvSpPr txBox="1"/>
          <p:nvPr/>
        </p:nvSpPr>
        <p:spPr>
          <a:xfrm>
            <a:off x="8343900" y="3212514"/>
            <a:ext cx="2057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#ababab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Pretendard-ExtraBold</a:t>
            </a:r>
            <a:endParaRPr lang="en-US" altLang="ko-KR" sz="1200" dirty="0">
              <a:solidFill>
                <a:srgbClr val="FF0000"/>
              </a:solidFill>
            </a:endParaRP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24pt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09E6BE65-FAD5-4ADB-A715-2A3617F3DB24}"/>
              </a:ext>
            </a:extLst>
          </p:cNvPr>
          <p:cNvCxnSpPr/>
          <p:nvPr/>
        </p:nvCxnSpPr>
        <p:spPr>
          <a:xfrm flipV="1">
            <a:off x="4823460" y="4000500"/>
            <a:ext cx="0" cy="1684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FFEC8D-91D7-4876-A2A3-225840D99429}"/>
              </a:ext>
            </a:extLst>
          </p:cNvPr>
          <p:cNvSpPr txBox="1"/>
          <p:nvPr/>
        </p:nvSpPr>
        <p:spPr>
          <a:xfrm>
            <a:off x="4201932" y="5699760"/>
            <a:ext cx="193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#000000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-Regular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35pt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1E2450BE-1E69-41AC-B0FF-1F2FE93868F3}"/>
              </a:ext>
            </a:extLst>
          </p:cNvPr>
          <p:cNvCxnSpPr/>
          <p:nvPr/>
        </p:nvCxnSpPr>
        <p:spPr>
          <a:xfrm flipV="1">
            <a:off x="2438400" y="5242560"/>
            <a:ext cx="0" cy="510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FFBD3E4-DDA8-4533-9D58-AAA78B113CF7}"/>
              </a:ext>
            </a:extLst>
          </p:cNvPr>
          <p:cNvSpPr txBox="1"/>
          <p:nvPr/>
        </p:nvSpPr>
        <p:spPr>
          <a:xfrm>
            <a:off x="1658218" y="5792285"/>
            <a:ext cx="168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#3d3d40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0E903A-DF5C-4917-9A53-97A514BC0D06}"/>
              </a:ext>
            </a:extLst>
          </p:cNvPr>
          <p:cNvSpPr txBox="1"/>
          <p:nvPr/>
        </p:nvSpPr>
        <p:spPr>
          <a:xfrm>
            <a:off x="8027172" y="4959916"/>
            <a:ext cx="2173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#ffffff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Pretendard-SemiBold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22pt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1D0E1337-1FAD-4FA9-A911-96EB00581EBB}"/>
              </a:ext>
            </a:extLst>
          </p:cNvPr>
          <p:cNvCxnSpPr>
            <a:stCxn id="33" idx="1"/>
          </p:cNvCxnSpPr>
          <p:nvPr/>
        </p:nvCxnSpPr>
        <p:spPr>
          <a:xfrm flipH="1" flipV="1">
            <a:off x="7574280" y="5283081"/>
            <a:ext cx="452892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타원 35">
            <a:extLst>
              <a:ext uri="{FF2B5EF4-FFF2-40B4-BE49-F238E27FC236}">
                <a16:creationId xmlns:a16="http://schemas.microsoft.com/office/drawing/2014/main" id="{F15B9B0D-D06D-4992-B18D-94A418D8C030}"/>
              </a:ext>
            </a:extLst>
          </p:cNvPr>
          <p:cNvSpPr/>
          <p:nvPr/>
        </p:nvSpPr>
        <p:spPr>
          <a:xfrm>
            <a:off x="7574280" y="1174459"/>
            <a:ext cx="318780" cy="318780"/>
          </a:xfrm>
          <a:prstGeom prst="ellipse">
            <a:avLst/>
          </a:prstGeom>
          <a:solidFill>
            <a:srgbClr val="4472C4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6F368B99-08FA-4ABA-AC90-3D5D5A28D901}"/>
              </a:ext>
            </a:extLst>
          </p:cNvPr>
          <p:cNvCxnSpPr/>
          <p:nvPr/>
        </p:nvCxnSpPr>
        <p:spPr>
          <a:xfrm flipH="1">
            <a:off x="7895667" y="1317072"/>
            <a:ext cx="725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ED2E562-23C6-4FF1-881E-8EABF232182B}"/>
              </a:ext>
            </a:extLst>
          </p:cNvPr>
          <p:cNvSpPr txBox="1"/>
          <p:nvPr/>
        </p:nvSpPr>
        <p:spPr>
          <a:xfrm>
            <a:off x="8567024" y="1174459"/>
            <a:ext cx="1198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rounded: 10px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FF7E325-9636-4D2B-B5C2-DD4E3A2D7B03}"/>
              </a:ext>
            </a:extLst>
          </p:cNvPr>
          <p:cNvSpPr/>
          <p:nvPr/>
        </p:nvSpPr>
        <p:spPr>
          <a:xfrm>
            <a:off x="7280594" y="1481029"/>
            <a:ext cx="318780" cy="318780"/>
          </a:xfrm>
          <a:prstGeom prst="ellipse">
            <a:avLst/>
          </a:prstGeom>
          <a:solidFill>
            <a:srgbClr val="4472C4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062916F-5C2B-4408-A225-4F2299A35180}"/>
              </a:ext>
            </a:extLst>
          </p:cNvPr>
          <p:cNvCxnSpPr/>
          <p:nvPr/>
        </p:nvCxnSpPr>
        <p:spPr>
          <a:xfrm flipH="1">
            <a:off x="7602621" y="1644352"/>
            <a:ext cx="725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59721C0-C848-409E-B68A-0149F4ABFBD8}"/>
              </a:ext>
            </a:extLst>
          </p:cNvPr>
          <p:cNvSpPr txBox="1"/>
          <p:nvPr/>
        </p:nvSpPr>
        <p:spPr>
          <a:xfrm>
            <a:off x="8273978" y="1501739"/>
            <a:ext cx="1113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rounded: 5px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1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35A95F2C-E557-4137-9F84-02E291B011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654" y="1343854"/>
            <a:ext cx="7420288" cy="41702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CEE382-29A4-4575-BC2C-554F124FBC99}"/>
              </a:ext>
            </a:extLst>
          </p:cNvPr>
          <p:cNvSpPr txBox="1"/>
          <p:nvPr/>
        </p:nvSpPr>
        <p:spPr>
          <a:xfrm>
            <a:off x="167779" y="22650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/>
              <a:t>장치설정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BF36A5DA-39D6-4479-8584-CF98B67E7B6C}"/>
              </a:ext>
            </a:extLst>
          </p:cNvPr>
          <p:cNvCxnSpPr>
            <a:cxnSpLocks/>
          </p:cNvCxnSpPr>
          <p:nvPr/>
        </p:nvCxnSpPr>
        <p:spPr>
          <a:xfrm>
            <a:off x="2784641" y="1027290"/>
            <a:ext cx="0" cy="4953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4EF4359-F54E-43E8-AFE4-6A89F66F9C1E}"/>
              </a:ext>
            </a:extLst>
          </p:cNvPr>
          <p:cNvSpPr txBox="1"/>
          <p:nvPr/>
        </p:nvSpPr>
        <p:spPr>
          <a:xfrm>
            <a:off x="1729601" y="355966"/>
            <a:ext cx="172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#ffffff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-Bold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28pt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6E45FEA9-52C6-405B-BD96-1AEC6A5A670B}"/>
              </a:ext>
            </a:extLst>
          </p:cNvPr>
          <p:cNvCxnSpPr>
            <a:cxnSpLocks/>
          </p:cNvCxnSpPr>
          <p:nvPr/>
        </p:nvCxnSpPr>
        <p:spPr>
          <a:xfrm>
            <a:off x="5861124" y="1070727"/>
            <a:ext cx="0" cy="589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D3F4108-1F93-4012-A23D-E1A190D83261}"/>
              </a:ext>
            </a:extLst>
          </p:cNvPr>
          <p:cNvSpPr txBox="1"/>
          <p:nvPr/>
        </p:nvSpPr>
        <p:spPr>
          <a:xfrm>
            <a:off x="5080942" y="793728"/>
            <a:ext cx="166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#1e1e1e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0E50178C-2E73-4C82-96CD-E9CC34B3CD6C}"/>
              </a:ext>
            </a:extLst>
          </p:cNvPr>
          <p:cNvCxnSpPr>
            <a:cxnSpLocks/>
          </p:cNvCxnSpPr>
          <p:nvPr/>
        </p:nvCxnSpPr>
        <p:spPr>
          <a:xfrm flipH="1">
            <a:off x="9276250" y="3534270"/>
            <a:ext cx="8915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CC85710-E4C4-4DE2-A686-2666403BA039}"/>
              </a:ext>
            </a:extLst>
          </p:cNvPr>
          <p:cNvSpPr txBox="1"/>
          <p:nvPr/>
        </p:nvSpPr>
        <p:spPr>
          <a:xfrm>
            <a:off x="10167790" y="3395770"/>
            <a:ext cx="1735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Border-color: #dcdcdc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09E6BE65-FAD5-4ADB-A715-2A3617F3DB24}"/>
              </a:ext>
            </a:extLst>
          </p:cNvPr>
          <p:cNvCxnSpPr>
            <a:cxnSpLocks/>
          </p:cNvCxnSpPr>
          <p:nvPr/>
        </p:nvCxnSpPr>
        <p:spPr>
          <a:xfrm flipV="1">
            <a:off x="3797248" y="2734830"/>
            <a:ext cx="0" cy="31274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FFEC8D-91D7-4876-A2A3-225840D99429}"/>
              </a:ext>
            </a:extLst>
          </p:cNvPr>
          <p:cNvSpPr txBox="1"/>
          <p:nvPr/>
        </p:nvSpPr>
        <p:spPr>
          <a:xfrm>
            <a:off x="3025290" y="5862304"/>
            <a:ext cx="172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#333333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-Bold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22pt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0E903A-DF5C-4917-9A53-97A514BC0D06}"/>
              </a:ext>
            </a:extLst>
          </p:cNvPr>
          <p:cNvSpPr txBox="1"/>
          <p:nvPr/>
        </p:nvSpPr>
        <p:spPr>
          <a:xfrm>
            <a:off x="9851062" y="4958506"/>
            <a:ext cx="2173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#ffffff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Pretendard-SemiBold</a:t>
            </a:r>
            <a:r>
              <a:rPr lang="en-US" altLang="ko-KR" sz="1200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22pt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1D0E1337-1FAD-4FA9-A911-96EB00581EBB}"/>
              </a:ext>
            </a:extLst>
          </p:cNvPr>
          <p:cNvCxnSpPr>
            <a:stCxn id="33" idx="1"/>
          </p:cNvCxnSpPr>
          <p:nvPr/>
        </p:nvCxnSpPr>
        <p:spPr>
          <a:xfrm flipH="1" flipV="1">
            <a:off x="9398170" y="5281671"/>
            <a:ext cx="452892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>
            <a:extLst>
              <a:ext uri="{FF2B5EF4-FFF2-40B4-BE49-F238E27FC236}">
                <a16:creationId xmlns:a16="http://schemas.microsoft.com/office/drawing/2014/main" id="{6FF7E325-9636-4D2B-B5C2-DD4E3A2D7B03}"/>
              </a:ext>
            </a:extLst>
          </p:cNvPr>
          <p:cNvSpPr/>
          <p:nvPr/>
        </p:nvSpPr>
        <p:spPr>
          <a:xfrm>
            <a:off x="4121585" y="2519739"/>
            <a:ext cx="318780" cy="318780"/>
          </a:xfrm>
          <a:prstGeom prst="ellipse">
            <a:avLst/>
          </a:prstGeom>
          <a:solidFill>
            <a:srgbClr val="4472C4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1062916F-5C2B-4408-A225-4F2299A35180}"/>
              </a:ext>
            </a:extLst>
          </p:cNvPr>
          <p:cNvCxnSpPr/>
          <p:nvPr/>
        </p:nvCxnSpPr>
        <p:spPr>
          <a:xfrm flipH="1">
            <a:off x="4443612" y="2683062"/>
            <a:ext cx="725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59721C0-C848-409E-B68A-0149F4ABFBD8}"/>
              </a:ext>
            </a:extLst>
          </p:cNvPr>
          <p:cNvSpPr txBox="1"/>
          <p:nvPr/>
        </p:nvSpPr>
        <p:spPr>
          <a:xfrm>
            <a:off x="5114969" y="2540449"/>
            <a:ext cx="1698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Background: #09bc33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5C358C76-1D51-4A1D-9F77-03D38DF9FCF4}"/>
              </a:ext>
            </a:extLst>
          </p:cNvPr>
          <p:cNvCxnSpPr>
            <a:cxnSpLocks/>
          </p:cNvCxnSpPr>
          <p:nvPr/>
        </p:nvCxnSpPr>
        <p:spPr>
          <a:xfrm>
            <a:off x="9347676" y="857696"/>
            <a:ext cx="0" cy="589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A704E9-9CA9-4482-8964-EE0FE0D8A8D3}"/>
              </a:ext>
            </a:extLst>
          </p:cNvPr>
          <p:cNvSpPr txBox="1"/>
          <p:nvPr/>
        </p:nvSpPr>
        <p:spPr>
          <a:xfrm>
            <a:off x="8567494" y="580697"/>
            <a:ext cx="1670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#000000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2638ED13-6BAA-4F64-B3C8-FA30851D4D7B}"/>
              </a:ext>
            </a:extLst>
          </p:cNvPr>
          <p:cNvCxnSpPr>
            <a:cxnSpLocks/>
          </p:cNvCxnSpPr>
          <p:nvPr/>
        </p:nvCxnSpPr>
        <p:spPr>
          <a:xfrm flipH="1">
            <a:off x="9276250" y="2383670"/>
            <a:ext cx="8915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B131C08-1A72-4318-9428-615E93A268B0}"/>
              </a:ext>
            </a:extLst>
          </p:cNvPr>
          <p:cNvSpPr txBox="1"/>
          <p:nvPr/>
        </p:nvSpPr>
        <p:spPr>
          <a:xfrm>
            <a:off x="10167790" y="2245170"/>
            <a:ext cx="1735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Border-color: #dcdcdc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A37BFEE3-CCDE-4E94-A784-4A93069BAA6A}"/>
              </a:ext>
            </a:extLst>
          </p:cNvPr>
          <p:cNvCxnSpPr/>
          <p:nvPr/>
        </p:nvCxnSpPr>
        <p:spPr>
          <a:xfrm>
            <a:off x="1583551" y="2481639"/>
            <a:ext cx="5731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06BD886-A13A-4BFF-B900-E14F1F11E2AF}"/>
              </a:ext>
            </a:extLst>
          </p:cNvPr>
          <p:cNvSpPr txBox="1"/>
          <p:nvPr/>
        </p:nvSpPr>
        <p:spPr>
          <a:xfrm>
            <a:off x="126011" y="2204640"/>
            <a:ext cx="1773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Border-color: #d6d5d6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FC33AB45-BA8D-48EC-9D5C-94CC71C0CF13}"/>
              </a:ext>
            </a:extLst>
          </p:cNvPr>
          <p:cNvCxnSpPr/>
          <p:nvPr/>
        </p:nvCxnSpPr>
        <p:spPr>
          <a:xfrm>
            <a:off x="1729601" y="2983289"/>
            <a:ext cx="5731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36C885F-9E81-464B-B43C-E93683D4ABD8}"/>
              </a:ext>
            </a:extLst>
          </p:cNvPr>
          <p:cNvSpPr txBox="1"/>
          <p:nvPr/>
        </p:nvSpPr>
        <p:spPr>
          <a:xfrm>
            <a:off x="158000" y="2807527"/>
            <a:ext cx="1661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#ebeaeb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E6B61DF7-DE3C-4B6F-B007-CE3581974663}"/>
              </a:ext>
            </a:extLst>
          </p:cNvPr>
          <p:cNvCxnSpPr/>
          <p:nvPr/>
        </p:nvCxnSpPr>
        <p:spPr>
          <a:xfrm>
            <a:off x="1695890" y="5241150"/>
            <a:ext cx="57310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0C16FB7-17F3-419B-A5DD-899A18B4B3EF}"/>
              </a:ext>
            </a:extLst>
          </p:cNvPr>
          <p:cNvSpPr txBox="1"/>
          <p:nvPr/>
        </p:nvSpPr>
        <p:spPr>
          <a:xfrm>
            <a:off x="132170" y="5102650"/>
            <a:ext cx="1695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background</a:t>
            </a:r>
            <a:r>
              <a:rPr lang="ko-KR" altLang="en-US" sz="1200" dirty="0">
                <a:solidFill>
                  <a:srgbClr val="FF0000"/>
                </a:solidFill>
              </a:rPr>
              <a:t> </a:t>
            </a:r>
            <a:r>
              <a:rPr lang="en-US" altLang="ko-KR" sz="1200" dirty="0">
                <a:solidFill>
                  <a:srgbClr val="FF0000"/>
                </a:solidFill>
              </a:rPr>
              <a:t>#5b5b5b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022A9371-5028-43B3-A86D-C77A72451080}"/>
              </a:ext>
            </a:extLst>
          </p:cNvPr>
          <p:cNvCxnSpPr>
            <a:cxnSpLocks/>
          </p:cNvCxnSpPr>
          <p:nvPr/>
        </p:nvCxnSpPr>
        <p:spPr>
          <a:xfrm>
            <a:off x="4035999" y="719196"/>
            <a:ext cx="0" cy="1298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C55EDAB2-723D-41E9-A62B-27796371EDD9}"/>
              </a:ext>
            </a:extLst>
          </p:cNvPr>
          <p:cNvSpPr txBox="1"/>
          <p:nvPr/>
        </p:nvSpPr>
        <p:spPr>
          <a:xfrm>
            <a:off x="3455523" y="65735"/>
            <a:ext cx="172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#333333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-Bold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22pt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20" name="직선 화살표 연결선 19">
            <a:extLst>
              <a:ext uri="{FF2B5EF4-FFF2-40B4-BE49-F238E27FC236}">
                <a16:creationId xmlns:a16="http://schemas.microsoft.com/office/drawing/2014/main" id="{EE390AA0-D097-42EE-9F2E-A4D83EED094E}"/>
              </a:ext>
            </a:extLst>
          </p:cNvPr>
          <p:cNvCxnSpPr/>
          <p:nvPr/>
        </p:nvCxnSpPr>
        <p:spPr>
          <a:xfrm flipH="1" flipV="1">
            <a:off x="4280975" y="3214485"/>
            <a:ext cx="2103047" cy="26162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4357069-8628-4443-8B1A-4036BBC361C9}"/>
              </a:ext>
            </a:extLst>
          </p:cNvPr>
          <p:cNvSpPr txBox="1"/>
          <p:nvPr/>
        </p:nvSpPr>
        <p:spPr>
          <a:xfrm>
            <a:off x="5521061" y="5862304"/>
            <a:ext cx="193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#000000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-Regular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18pt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886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ACEE382-29A4-4575-BC2C-554F124FBC99}"/>
              </a:ext>
            </a:extLst>
          </p:cNvPr>
          <p:cNvSpPr txBox="1"/>
          <p:nvPr/>
        </p:nvSpPr>
        <p:spPr>
          <a:xfrm>
            <a:off x="167779" y="226502"/>
            <a:ext cx="215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/>
              <a:t>장치설정</a:t>
            </a:r>
            <a:r>
              <a:rPr lang="en-US" altLang="ko-KR" sz="2400" b="1" dirty="0"/>
              <a:t>-</a:t>
            </a:r>
            <a:r>
              <a:rPr lang="ko-KR" altLang="en-US" sz="2400" b="1" dirty="0"/>
              <a:t>팝업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15437AC4-0604-4763-9510-22D8A631D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693" y="2186031"/>
            <a:ext cx="3810000" cy="2133600"/>
          </a:xfrm>
          <a:prstGeom prst="rect">
            <a:avLst/>
          </a:prstGeom>
        </p:spPr>
      </p:pic>
      <p:sp>
        <p:nvSpPr>
          <p:cNvPr id="36" name="타원 35">
            <a:extLst>
              <a:ext uri="{FF2B5EF4-FFF2-40B4-BE49-F238E27FC236}">
                <a16:creationId xmlns:a16="http://schemas.microsoft.com/office/drawing/2014/main" id="{5C91EAC0-FE66-4B74-B1C0-A4431A5FF926}"/>
              </a:ext>
            </a:extLst>
          </p:cNvPr>
          <p:cNvSpPr/>
          <p:nvPr/>
        </p:nvSpPr>
        <p:spPr>
          <a:xfrm>
            <a:off x="5484303" y="2026641"/>
            <a:ext cx="318780" cy="318780"/>
          </a:xfrm>
          <a:prstGeom prst="ellipse">
            <a:avLst/>
          </a:prstGeom>
          <a:solidFill>
            <a:srgbClr val="4472C4">
              <a:alpha val="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5BBB2A83-4345-4DA1-AC6E-6C5ACD63D496}"/>
              </a:ext>
            </a:extLst>
          </p:cNvPr>
          <p:cNvCxnSpPr/>
          <p:nvPr/>
        </p:nvCxnSpPr>
        <p:spPr>
          <a:xfrm flipH="1">
            <a:off x="5805690" y="2169254"/>
            <a:ext cx="725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FA043EE3-BE33-4F8F-98E5-0A39F4CD243C}"/>
              </a:ext>
            </a:extLst>
          </p:cNvPr>
          <p:cNvSpPr txBox="1"/>
          <p:nvPr/>
        </p:nvSpPr>
        <p:spPr>
          <a:xfrm>
            <a:off x="6477047" y="2026641"/>
            <a:ext cx="1198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rounded: 10px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6A65861B-5729-48D8-AE5A-A5DA0F6DEDEE}"/>
              </a:ext>
            </a:extLst>
          </p:cNvPr>
          <p:cNvCxnSpPr>
            <a:cxnSpLocks/>
          </p:cNvCxnSpPr>
          <p:nvPr/>
        </p:nvCxnSpPr>
        <p:spPr>
          <a:xfrm>
            <a:off x="3524270" y="1457427"/>
            <a:ext cx="0" cy="129869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00CC3375-189A-44E1-AA76-75FF952410E0}"/>
              </a:ext>
            </a:extLst>
          </p:cNvPr>
          <p:cNvSpPr txBox="1"/>
          <p:nvPr/>
        </p:nvSpPr>
        <p:spPr>
          <a:xfrm>
            <a:off x="2769068" y="790768"/>
            <a:ext cx="193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#000000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-Regular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22pt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7E9B3AA6-CC01-450F-87DE-29F06F6EF617}"/>
              </a:ext>
            </a:extLst>
          </p:cNvPr>
          <p:cNvCxnSpPr/>
          <p:nvPr/>
        </p:nvCxnSpPr>
        <p:spPr>
          <a:xfrm flipV="1">
            <a:off x="2769068" y="4135213"/>
            <a:ext cx="0" cy="510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1B7B5F9F-3D01-4382-885C-32F784F1289C}"/>
              </a:ext>
            </a:extLst>
          </p:cNvPr>
          <p:cNvSpPr txBox="1"/>
          <p:nvPr/>
        </p:nvSpPr>
        <p:spPr>
          <a:xfrm>
            <a:off x="1644937" y="4684938"/>
            <a:ext cx="1939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#ffffff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-Regular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20pt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Background:#89898b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82EA9E43-9731-4B1A-8A9A-D265853DC820}"/>
              </a:ext>
            </a:extLst>
          </p:cNvPr>
          <p:cNvCxnSpPr/>
          <p:nvPr/>
        </p:nvCxnSpPr>
        <p:spPr>
          <a:xfrm flipV="1">
            <a:off x="4736875" y="4174398"/>
            <a:ext cx="0" cy="5105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8EAEA89-C679-4DB3-AB23-8901E866301E}"/>
              </a:ext>
            </a:extLst>
          </p:cNvPr>
          <p:cNvSpPr txBox="1"/>
          <p:nvPr/>
        </p:nvSpPr>
        <p:spPr>
          <a:xfrm>
            <a:off x="3845356" y="4725069"/>
            <a:ext cx="1725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FF0000"/>
                </a:solidFill>
              </a:rPr>
              <a:t>color: #ffffff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Font: </a:t>
            </a:r>
            <a:r>
              <a:rPr lang="en-US" altLang="ko-KR" sz="1200" dirty="0" err="1">
                <a:solidFill>
                  <a:srgbClr val="FF0000"/>
                </a:solidFill>
              </a:rPr>
              <a:t>Pretendard</a:t>
            </a:r>
            <a:r>
              <a:rPr lang="en-US" altLang="ko-KR" sz="1200" dirty="0">
                <a:solidFill>
                  <a:srgbClr val="FF0000"/>
                </a:solidFill>
              </a:rPr>
              <a:t>-Bold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Font-size: 20pt</a:t>
            </a:r>
          </a:p>
          <a:p>
            <a:r>
              <a:rPr lang="en-US" altLang="ko-KR" sz="1200" dirty="0">
                <a:solidFill>
                  <a:srgbClr val="FF0000"/>
                </a:solidFill>
              </a:rPr>
              <a:t>Background:#3d3d40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750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172</Words>
  <Application>Microsoft Office PowerPoint</Application>
  <PresentationFormat>와이드스크린</PresentationFormat>
  <Paragraphs>53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변 효석</dc:creator>
  <cp:lastModifiedBy>변 효석</cp:lastModifiedBy>
  <cp:revision>2</cp:revision>
  <dcterms:created xsi:type="dcterms:W3CDTF">2023-02-24T02:45:01Z</dcterms:created>
  <dcterms:modified xsi:type="dcterms:W3CDTF">2023-02-24T03:28:44Z</dcterms:modified>
</cp:coreProperties>
</file>